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03">
          <p15:clr>
            <a:srgbClr val="A4A3A4"/>
          </p15:clr>
        </p15:guide>
        <p15:guide id="2" orient="horz" pos="164">
          <p15:clr>
            <a:srgbClr val="A4A3A4"/>
          </p15:clr>
        </p15:guide>
        <p15:guide id="3" orient="horz" pos="2341">
          <p15:clr>
            <a:srgbClr val="A4A3A4"/>
          </p15:clr>
        </p15:guide>
        <p15:guide id="4" orient="horz" pos="3748">
          <p15:clr>
            <a:srgbClr val="A4A3A4"/>
          </p15:clr>
        </p15:guide>
        <p15:guide id="5" orient="horz" pos="527">
          <p15:clr>
            <a:srgbClr val="A4A3A4"/>
          </p15:clr>
        </p15:guide>
        <p15:guide id="6" pos="3016">
          <p15:clr>
            <a:srgbClr val="A4A3A4"/>
          </p15:clr>
        </p15:guide>
        <p15:guide id="7" pos="4468">
          <p15:clr>
            <a:srgbClr val="A4A3A4"/>
          </p15:clr>
        </p15:guide>
        <p15:guide id="8" pos="5511">
          <p15:clr>
            <a:srgbClr val="A4A3A4"/>
          </p15:clr>
        </p15:guide>
        <p15:guide id="9" pos="2381">
          <p15:clr>
            <a:srgbClr val="A4A3A4"/>
          </p15:clr>
        </p15:guide>
        <p15:guide id="10" pos="1338">
          <p15:clr>
            <a:srgbClr val="A4A3A4"/>
          </p15:clr>
        </p15:guide>
        <p15:guide id="11" pos="29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897" y="51"/>
      </p:cViewPr>
      <p:guideLst>
        <p:guide orient="horz" pos="3203"/>
        <p:guide orient="horz" pos="164"/>
        <p:guide orient="horz" pos="2341"/>
        <p:guide orient="horz" pos="3748"/>
        <p:guide orient="horz" pos="527"/>
        <p:guide pos="3016"/>
        <p:guide pos="4468"/>
        <p:guide pos="5511"/>
        <p:guide pos="2381"/>
        <p:guide pos="1338"/>
        <p:guide pos="29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D3DF2-A77C-43F8-A17A-8BDC07C0D116}" type="datetimeFigureOut">
              <a:rPr lang="da-DK" smtClean="0"/>
              <a:t>06-02-2020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8FECC-937C-4854-A914-B491CEE159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45625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D3DF2-A77C-43F8-A17A-8BDC07C0D116}" type="datetimeFigureOut">
              <a:rPr lang="da-DK" smtClean="0"/>
              <a:t>06-02-2020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8FECC-937C-4854-A914-B491CEE159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3949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D3DF2-A77C-43F8-A17A-8BDC07C0D116}" type="datetimeFigureOut">
              <a:rPr lang="da-DK" smtClean="0"/>
              <a:t>06-02-2020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8FECC-937C-4854-A914-B491CEE159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45190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D3DF2-A77C-43F8-A17A-8BDC07C0D116}" type="datetimeFigureOut">
              <a:rPr lang="da-DK" smtClean="0"/>
              <a:t>06-02-2020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8FECC-937C-4854-A914-B491CEE159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51725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D3DF2-A77C-43F8-A17A-8BDC07C0D116}" type="datetimeFigureOut">
              <a:rPr lang="da-DK" smtClean="0"/>
              <a:t>06-02-2020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8FECC-937C-4854-A914-B491CEE159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27393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D3DF2-A77C-43F8-A17A-8BDC07C0D116}" type="datetimeFigureOut">
              <a:rPr lang="da-DK" smtClean="0"/>
              <a:t>06-02-2020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8FECC-937C-4854-A914-B491CEE159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78638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D3DF2-A77C-43F8-A17A-8BDC07C0D116}" type="datetimeFigureOut">
              <a:rPr lang="da-DK" smtClean="0"/>
              <a:t>06-02-2020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8FECC-937C-4854-A914-B491CEE159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32394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D3DF2-A77C-43F8-A17A-8BDC07C0D116}" type="datetimeFigureOut">
              <a:rPr lang="da-DK" smtClean="0"/>
              <a:t>06-02-2020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8FECC-937C-4854-A914-B491CEE159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91604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D3DF2-A77C-43F8-A17A-8BDC07C0D116}" type="datetimeFigureOut">
              <a:rPr lang="da-DK" smtClean="0"/>
              <a:t>06-02-2020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8FECC-937C-4854-A914-B491CEE159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88717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D3DF2-A77C-43F8-A17A-8BDC07C0D116}" type="datetimeFigureOut">
              <a:rPr lang="da-DK" smtClean="0"/>
              <a:t>06-02-2020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8FECC-937C-4854-A914-B491CEE159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21324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D3DF2-A77C-43F8-A17A-8BDC07C0D116}" type="datetimeFigureOut">
              <a:rPr lang="da-DK" smtClean="0"/>
              <a:t>06-02-2020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8FECC-937C-4854-A914-B491CEE159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24188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276225"/>
            <a:ext cx="8429625" cy="630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BD3DF2-A77C-43F8-A17A-8BDC07C0D116}" type="datetimeFigureOut">
              <a:rPr lang="da-DK" smtClean="0"/>
              <a:t>06-02-2020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48FECC-937C-4854-A914-B491CEE159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66088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539552" y="1628774"/>
            <a:ext cx="1512515" cy="30243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noAutofit/>
          </a:bodyPr>
          <a:lstStyle/>
          <a:p>
            <a:endParaRPr lang="da-DK" sz="1200" dirty="0"/>
          </a:p>
        </p:txBody>
      </p:sp>
      <p:sp>
        <p:nvSpPr>
          <p:cNvPr id="33" name="TextBox 32"/>
          <p:cNvSpPr txBox="1"/>
          <p:nvPr/>
        </p:nvSpPr>
        <p:spPr>
          <a:xfrm>
            <a:off x="2178385" y="1628772"/>
            <a:ext cx="1512515" cy="136842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noAutofit/>
          </a:bodyPr>
          <a:lstStyle/>
          <a:p>
            <a:endParaRPr lang="da-DK" sz="1200" dirty="0"/>
          </a:p>
        </p:txBody>
      </p:sp>
      <p:sp>
        <p:nvSpPr>
          <p:cNvPr id="34" name="TextBox 33"/>
          <p:cNvSpPr txBox="1"/>
          <p:nvPr/>
        </p:nvSpPr>
        <p:spPr>
          <a:xfrm>
            <a:off x="3808487" y="1628773"/>
            <a:ext cx="1512515" cy="302419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noAutofit/>
          </a:bodyPr>
          <a:lstStyle/>
          <a:p>
            <a:endParaRPr lang="da-DK" sz="1200" dirty="0"/>
          </a:p>
        </p:txBody>
      </p:sp>
      <p:sp>
        <p:nvSpPr>
          <p:cNvPr id="35" name="TextBox 34"/>
          <p:cNvSpPr txBox="1"/>
          <p:nvPr/>
        </p:nvSpPr>
        <p:spPr>
          <a:xfrm>
            <a:off x="5479182" y="1628772"/>
            <a:ext cx="1512515" cy="13684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noAutofit/>
          </a:bodyPr>
          <a:lstStyle/>
          <a:p>
            <a:endParaRPr lang="da-DK" sz="1200" dirty="0"/>
          </a:p>
        </p:txBody>
      </p:sp>
      <p:sp>
        <p:nvSpPr>
          <p:cNvPr id="36" name="TextBox 35"/>
          <p:cNvSpPr txBox="1"/>
          <p:nvPr/>
        </p:nvSpPr>
        <p:spPr>
          <a:xfrm>
            <a:off x="7092950" y="1628771"/>
            <a:ext cx="1512515" cy="30243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noAutofit/>
          </a:bodyPr>
          <a:lstStyle/>
          <a:p>
            <a:endParaRPr lang="da-DK" sz="1200" dirty="0"/>
          </a:p>
        </p:txBody>
      </p:sp>
      <p:sp>
        <p:nvSpPr>
          <p:cNvPr id="37" name="TextBox 36"/>
          <p:cNvSpPr txBox="1"/>
          <p:nvPr/>
        </p:nvSpPr>
        <p:spPr>
          <a:xfrm>
            <a:off x="2178385" y="3716338"/>
            <a:ext cx="1512515" cy="9366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noAutofit/>
          </a:bodyPr>
          <a:lstStyle/>
          <a:p>
            <a:endParaRPr lang="da-DK" sz="1200" dirty="0"/>
          </a:p>
        </p:txBody>
      </p:sp>
      <p:sp>
        <p:nvSpPr>
          <p:cNvPr id="38" name="TextBox 37"/>
          <p:cNvSpPr txBox="1"/>
          <p:nvPr/>
        </p:nvSpPr>
        <p:spPr>
          <a:xfrm>
            <a:off x="5479182" y="3716511"/>
            <a:ext cx="1512515" cy="9366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noAutofit/>
          </a:bodyPr>
          <a:lstStyle/>
          <a:p>
            <a:endParaRPr lang="da-DK" sz="1200" dirty="0"/>
          </a:p>
        </p:txBody>
      </p:sp>
      <p:sp>
        <p:nvSpPr>
          <p:cNvPr id="39" name="TextBox 38"/>
          <p:cNvSpPr txBox="1"/>
          <p:nvPr/>
        </p:nvSpPr>
        <p:spPr>
          <a:xfrm>
            <a:off x="539552" y="5084762"/>
            <a:ext cx="3960440" cy="8651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noAutofit/>
          </a:bodyPr>
          <a:lstStyle/>
          <a:p>
            <a:endParaRPr lang="da-DK" sz="1200" dirty="0"/>
          </a:p>
        </p:txBody>
      </p:sp>
      <p:sp>
        <p:nvSpPr>
          <p:cNvPr id="40" name="TextBox 39"/>
          <p:cNvSpPr txBox="1"/>
          <p:nvPr/>
        </p:nvSpPr>
        <p:spPr>
          <a:xfrm>
            <a:off x="4645025" y="5084762"/>
            <a:ext cx="3960440" cy="8651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noAutofit/>
          </a:bodyPr>
          <a:lstStyle/>
          <a:p>
            <a:endParaRPr lang="da-DK" sz="1200" dirty="0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5100" y="4797152"/>
            <a:ext cx="561975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623" y="4797152"/>
            <a:ext cx="5048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458813" y="260344"/>
            <a:ext cx="4329087" cy="5762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noAutofit/>
          </a:bodyPr>
          <a:lstStyle/>
          <a:p>
            <a:endParaRPr lang="da-DK" sz="1200" dirty="0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644" y="319658"/>
            <a:ext cx="447675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207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Bildschirmpräsentation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2012-03-19T16:45:22Z</dcterms:created>
  <dcterms:modified xsi:type="dcterms:W3CDTF">2020-02-06T13:46:29Z</dcterms:modified>
</cp:coreProperties>
</file>